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8F00"/>
    <a:srgbClr val="5E5E5E"/>
    <a:srgbClr val="009051"/>
    <a:srgbClr val="929000"/>
    <a:srgbClr val="00FB92"/>
    <a:srgbClr val="95E982"/>
    <a:srgbClr val="4F9A17"/>
    <a:srgbClr val="C4EA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94"/>
    <p:restoredTop sz="94726"/>
  </p:normalViewPr>
  <p:slideViewPr>
    <p:cSldViewPr snapToGrid="0">
      <p:cViewPr varScale="1">
        <p:scale>
          <a:sx n="120" d="100"/>
          <a:sy n="120" d="100"/>
        </p:scale>
        <p:origin x="10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4FC80-1AA2-5352-27F5-824C1F8785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B1B15D-3328-3058-C7D8-BC30CB2B09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7B983-7143-7F79-BC18-C217CB8FC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5B71-A224-BB48-BD0D-19AC7EA94F8D}" type="datetimeFigureOut">
              <a:rPr lang="en-US" smtClean="0"/>
              <a:t>6/20/24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01CD78-8CCD-738F-6BFB-9C80A7A93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15BE0-A282-97B5-5035-907168F0C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6EF31-7647-D949-AAAA-A3FF7061B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96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1E158-0A79-B28A-15E2-0651E9B0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4CE4A5-0AD5-6D2F-621F-07C5E38C1C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1C4F3-1A2A-5903-6673-AEA134E9A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5B71-A224-BB48-BD0D-19AC7EA94F8D}" type="datetimeFigureOut">
              <a:rPr lang="en-US" smtClean="0"/>
              <a:t>6/20/24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04477-3F13-64A6-7CD1-875F716F3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CD9AFF-4E09-89C7-4C71-043B93D2B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6EF31-7647-D949-AAAA-A3FF7061B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442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C75501-0570-2666-0013-0769E8504D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C0479F-9191-32A3-5235-3B4CD02012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6AF090-5172-97E9-74B5-D7ABFB042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5B71-A224-BB48-BD0D-19AC7EA94F8D}" type="datetimeFigureOut">
              <a:rPr lang="en-US" smtClean="0"/>
              <a:t>6/20/24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9E238-76C6-7E14-D238-46A77AF84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CB528-2AA5-16BA-1B3C-7605F0730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6EF31-7647-D949-AAAA-A3FF7061B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655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5AD78-76E2-F620-D588-4E47DF5E3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A3C0D-9132-790D-D76A-A737F104B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D801D-756E-7E49-318A-DC7DD0979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5B71-A224-BB48-BD0D-19AC7EA94F8D}" type="datetimeFigureOut">
              <a:rPr lang="en-US" smtClean="0"/>
              <a:t>6/20/24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270682-1B4B-DE16-07E9-52994B776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824CE2-162C-1E22-CA45-1DDA09924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6EF31-7647-D949-AAAA-A3FF7061B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832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10470-1794-A706-D300-0D1D4E75A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EF846A-E82F-25DA-F08E-C53FE43E7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4A050B-92C1-113E-D19B-D3FE039E1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5B71-A224-BB48-BD0D-19AC7EA94F8D}" type="datetimeFigureOut">
              <a:rPr lang="en-US" smtClean="0"/>
              <a:t>6/20/24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D3830-C42A-F5A9-0533-1E710AC49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00226D-CAD0-90E1-CD07-9A1C73213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6EF31-7647-D949-AAAA-A3FF7061B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61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CC19B-025B-23BF-F7C1-7D6532F05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53CF5-0894-5355-E53A-76D4E9C423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1C9636-B257-94EA-A1FA-81BE68D361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DC3F33-1681-2A88-5694-3F86019EC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5B71-A224-BB48-BD0D-19AC7EA94F8D}" type="datetimeFigureOut">
              <a:rPr lang="en-US" smtClean="0"/>
              <a:t>6/20/24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C566AC-98C4-FA72-EBB1-D977325EE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6A20DA-E080-9507-E82F-102E486FE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6EF31-7647-D949-AAAA-A3FF7061B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712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03DEB-8AA1-28C7-017C-C4DB2C334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177FD1-4419-481A-2806-A20E9595D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AB76AC-7494-A171-A7B6-BAFA62262F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54548B-ADFF-A028-049A-A7DFC16A7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32D497-5A98-CCDA-C687-5DE7D207BD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2489F0-57B7-AC0B-0BDA-279CCC5D3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5B71-A224-BB48-BD0D-19AC7EA94F8D}" type="datetimeFigureOut">
              <a:rPr lang="en-US" smtClean="0"/>
              <a:t>6/20/24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D5ECA1-9DC0-54F6-A17B-5D9C807CF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6BD09E-E518-58E9-A96B-74A59F39E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6EF31-7647-D949-AAAA-A3FF7061B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14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02C2A-2B1E-C4FD-24A2-5DFE65212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B4CDE0-6F1B-5E3F-D9FA-DCFB5285D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5B71-A224-BB48-BD0D-19AC7EA94F8D}" type="datetimeFigureOut">
              <a:rPr lang="en-US" smtClean="0"/>
              <a:t>6/20/24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029DE1-B910-D39C-858E-93850C812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5D6A7C-D2E7-A5D0-2386-722CD295C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6EF31-7647-D949-AAAA-A3FF7061B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680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4883CC-D37D-EFCB-4E0F-C39174EF4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5B71-A224-BB48-BD0D-19AC7EA94F8D}" type="datetimeFigureOut">
              <a:rPr lang="en-US" smtClean="0"/>
              <a:t>6/20/24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E29ED4-BB76-2C60-26C5-C3B851AAE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01F9C2-EC0B-A1C3-2C37-19CA9F274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6EF31-7647-D949-AAAA-A3FF7061B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703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22FAD-E045-6947-2BAF-30D03C1BA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072DB-B135-07C8-0640-1097D1C0C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8F209B-1CDD-FFB5-9989-EEFB12A94F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AC2CE1-0EA2-96A1-32B9-A2458D66F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5B71-A224-BB48-BD0D-19AC7EA94F8D}" type="datetimeFigureOut">
              <a:rPr lang="en-US" smtClean="0"/>
              <a:t>6/20/24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E6E0D2-4AD6-E084-294A-F75859F0F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6EE5F-A4F0-E005-8C20-AE6890227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6EF31-7647-D949-AAAA-A3FF7061B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840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7045A-8CE3-9608-5DC1-D67CA9CE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5D75E2-FA85-6DDF-9BBE-54CF3573F7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DFC0E4-DE24-00A2-BCDB-86B8C692BE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3B6553-2BEC-2AE1-9B16-B2362AC3D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5B71-A224-BB48-BD0D-19AC7EA94F8D}" type="datetimeFigureOut">
              <a:rPr lang="en-US" smtClean="0"/>
              <a:t>6/20/24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23B3E5-26E7-F908-55D2-C91CB2D31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1034E1-5FC5-398A-69B7-5FB76DA06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6EF31-7647-D949-AAAA-A3FF7061B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4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EE2F36-92A2-4528-4489-2D13A1D3B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8B25B9-3563-0C4C-2B64-A9F9A2DB67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65954-6D33-F231-369E-D79D0F444A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B35B71-A224-BB48-BD0D-19AC7EA94F8D}" type="datetimeFigureOut">
              <a:rPr lang="en-US" smtClean="0"/>
              <a:t>6/20/24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DF9E4-2F3F-2EBE-684F-62F3EDD333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2F8A5-C8F3-E3C7-6952-0D817775A7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96EF31-7647-D949-AAAA-A3FF7061B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023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5EF58432-29C6-331B-225F-D2A0B25115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09743" y="1711842"/>
            <a:ext cx="3991207" cy="306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967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2343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Richard mathews</dc:creator>
  <cp:lastModifiedBy>Richard mathews</cp:lastModifiedBy>
  <cp:revision>2</cp:revision>
  <dcterms:created xsi:type="dcterms:W3CDTF">2024-06-09T16:35:54Z</dcterms:created>
  <dcterms:modified xsi:type="dcterms:W3CDTF">2024-06-20T13:29:36Z</dcterms:modified>
</cp:coreProperties>
</file>